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6"/>
  </p:sldIdLst>
  <p:sldSz cx="7556500" cy="10693400"/>
  <p:notesSz cx="6858000" cy="9144000"/>
  <p:embeddedFontLst>
    <p:embeddedFont>
      <p:font typeface="Oswald" charset="1" panose="00000500000000000000"/>
      <p:regular r:id="rId6"/>
    </p:embeddedFont>
    <p:embeddedFont>
      <p:font typeface="Oswald Bold" charset="1" panose="00000800000000000000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Open Sans Light" charset="1" panose="020B0306030504020204"/>
      <p:regular r:id="rId12"/>
    </p:embeddedFont>
    <p:embeddedFont>
      <p:font typeface="Open Sans Light Bold" charset="1" panose="020B0806030504020204"/>
      <p:regular r:id="rId13"/>
    </p:embeddedFont>
    <p:embeddedFont>
      <p:font typeface="Open Sans Light Italics" charset="1" panose="020B0306030504020204"/>
      <p:regular r:id="rId14"/>
    </p:embeddedFont>
    <p:embeddedFont>
      <p:font typeface="Open Sans Light Bold Italics" charset="1" panose="020B08060305040202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31519" y="-713523"/>
            <a:ext cx="2491887" cy="4719093"/>
            <a:chOff x="0" y="0"/>
            <a:chExt cx="893036" cy="1691216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893036" cy="1691217"/>
            </a:xfrm>
            <a:custGeom>
              <a:avLst/>
              <a:gdLst/>
              <a:ahLst/>
              <a:cxnLst/>
              <a:rect r="r" b="b" t="t" l="l"/>
              <a:pathLst>
                <a:path h="1691217" w="893036">
                  <a:moveTo>
                    <a:pt x="0" y="0"/>
                  </a:moveTo>
                  <a:lnTo>
                    <a:pt x="893036" y="0"/>
                  </a:lnTo>
                  <a:lnTo>
                    <a:pt x="893036" y="1691217"/>
                  </a:lnTo>
                  <a:lnTo>
                    <a:pt x="0" y="1691217"/>
                  </a:lnTo>
                  <a:close/>
                </a:path>
              </a:pathLst>
            </a:custGeom>
            <a:solidFill>
              <a:srgbClr val="2D698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23020" y="554799"/>
            <a:ext cx="2343060" cy="2802904"/>
            <a:chOff x="0" y="0"/>
            <a:chExt cx="839700" cy="1004497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839700" cy="1004497"/>
            </a:xfrm>
            <a:custGeom>
              <a:avLst/>
              <a:gdLst/>
              <a:ahLst/>
              <a:cxnLst/>
              <a:rect r="r" b="b" t="t" l="l"/>
              <a:pathLst>
                <a:path h="1004497" w="839700">
                  <a:moveTo>
                    <a:pt x="0" y="0"/>
                  </a:moveTo>
                  <a:lnTo>
                    <a:pt x="839700" y="0"/>
                  </a:lnTo>
                  <a:lnTo>
                    <a:pt x="839700" y="1004497"/>
                  </a:lnTo>
                  <a:lnTo>
                    <a:pt x="0" y="1004497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54678" y="756000"/>
            <a:ext cx="2363380" cy="2923615"/>
            <a:chOff x="0" y="0"/>
            <a:chExt cx="3151173" cy="3898153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2"/>
            <a:srcRect l="0" t="8765" r="0" b="8765"/>
            <a:stretch>
              <a:fillRect/>
            </a:stretch>
          </p:blipFill>
          <p:spPr>
            <a:xfrm>
              <a:off x="0" y="0"/>
              <a:ext cx="3151173" cy="3898153"/>
            </a:xfrm>
            <a:prstGeom prst="rect">
              <a:avLst/>
            </a:prstGeom>
          </p:spPr>
        </p:pic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095348" y="3145461"/>
            <a:ext cx="211387" cy="162576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125038" y="3517587"/>
            <a:ext cx="152008" cy="235506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110193" y="2746419"/>
            <a:ext cx="181698" cy="249212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095348" y="5114486"/>
            <a:ext cx="79130" cy="7913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095348" y="5723773"/>
            <a:ext cx="79130" cy="7913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 rot="0">
            <a:off x="756000" y="4371375"/>
            <a:ext cx="2689359" cy="529502"/>
            <a:chOff x="0" y="0"/>
            <a:chExt cx="5315105" cy="1046480"/>
          </a:xfrm>
        </p:grpSpPr>
        <p:sp>
          <p:nvSpPr>
            <p:cNvPr name="Freeform 16" id="16"/>
            <p:cNvSpPr/>
            <p:nvPr/>
          </p:nvSpPr>
          <p:spPr>
            <a:xfrm>
              <a:off x="304800" y="304800"/>
              <a:ext cx="5010305" cy="741680"/>
            </a:xfrm>
            <a:custGeom>
              <a:avLst/>
              <a:gdLst/>
              <a:ahLst/>
              <a:cxnLst/>
              <a:rect r="r" b="b" t="t" l="l"/>
              <a:pathLst>
                <a:path h="741680" w="5010305">
                  <a:moveTo>
                    <a:pt x="5010305" y="0"/>
                  </a:moveTo>
                  <a:lnTo>
                    <a:pt x="5010305" y="741680"/>
                  </a:lnTo>
                  <a:lnTo>
                    <a:pt x="0" y="741680"/>
                  </a:lnTo>
                  <a:lnTo>
                    <a:pt x="0" y="436880"/>
                  </a:lnTo>
                  <a:lnTo>
                    <a:pt x="4705505" y="436880"/>
                  </a:lnTo>
                  <a:lnTo>
                    <a:pt x="4705505" y="0"/>
                  </a:lnTo>
                  <a:close/>
                </a:path>
              </a:pathLst>
            </a:custGeom>
            <a:solidFill>
              <a:srgbClr val="191716"/>
            </a:solidFill>
          </p:spPr>
        </p:sp>
        <p:sp>
          <p:nvSpPr>
            <p:cNvPr name="Freeform 17" id="17"/>
            <p:cNvSpPr/>
            <p:nvPr/>
          </p:nvSpPr>
          <p:spPr>
            <a:xfrm>
              <a:off x="0" y="0"/>
              <a:ext cx="5010305" cy="741680"/>
            </a:xfrm>
            <a:custGeom>
              <a:avLst/>
              <a:gdLst/>
              <a:ahLst/>
              <a:cxnLst/>
              <a:rect r="r" b="b" t="t" l="l"/>
              <a:pathLst>
                <a:path h="741680" w="5010305">
                  <a:moveTo>
                    <a:pt x="0" y="0"/>
                  </a:moveTo>
                  <a:lnTo>
                    <a:pt x="5010305" y="0"/>
                  </a:lnTo>
                  <a:lnTo>
                    <a:pt x="5010305" y="741680"/>
                  </a:lnTo>
                  <a:lnTo>
                    <a:pt x="0" y="741680"/>
                  </a:lnTo>
                  <a:close/>
                </a:path>
              </a:pathLst>
            </a:custGeom>
            <a:solidFill>
              <a:srgbClr val="2D6982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104994" y="4371375"/>
            <a:ext cx="2689359" cy="529502"/>
            <a:chOff x="0" y="0"/>
            <a:chExt cx="5315105" cy="1046480"/>
          </a:xfrm>
        </p:grpSpPr>
        <p:sp>
          <p:nvSpPr>
            <p:cNvPr name="Freeform 19" id="19"/>
            <p:cNvSpPr/>
            <p:nvPr/>
          </p:nvSpPr>
          <p:spPr>
            <a:xfrm>
              <a:off x="304800" y="304800"/>
              <a:ext cx="5010305" cy="741680"/>
            </a:xfrm>
            <a:custGeom>
              <a:avLst/>
              <a:gdLst/>
              <a:ahLst/>
              <a:cxnLst/>
              <a:rect r="r" b="b" t="t" l="l"/>
              <a:pathLst>
                <a:path h="741680" w="5010305">
                  <a:moveTo>
                    <a:pt x="5010305" y="0"/>
                  </a:moveTo>
                  <a:lnTo>
                    <a:pt x="5010305" y="741680"/>
                  </a:lnTo>
                  <a:lnTo>
                    <a:pt x="0" y="741680"/>
                  </a:lnTo>
                  <a:lnTo>
                    <a:pt x="0" y="436880"/>
                  </a:lnTo>
                  <a:lnTo>
                    <a:pt x="4705505" y="436880"/>
                  </a:lnTo>
                  <a:lnTo>
                    <a:pt x="4705505" y="0"/>
                  </a:lnTo>
                  <a:close/>
                </a:path>
              </a:pathLst>
            </a:custGeom>
            <a:solidFill>
              <a:srgbClr val="191716"/>
            </a:solidFill>
          </p:spPr>
        </p:sp>
        <p:sp>
          <p:nvSpPr>
            <p:cNvPr name="Freeform 20" id="20"/>
            <p:cNvSpPr/>
            <p:nvPr/>
          </p:nvSpPr>
          <p:spPr>
            <a:xfrm>
              <a:off x="0" y="0"/>
              <a:ext cx="5010305" cy="741680"/>
            </a:xfrm>
            <a:custGeom>
              <a:avLst/>
              <a:gdLst/>
              <a:ahLst/>
              <a:cxnLst/>
              <a:rect r="r" b="b" t="t" l="l"/>
              <a:pathLst>
                <a:path h="741680" w="5010305">
                  <a:moveTo>
                    <a:pt x="0" y="0"/>
                  </a:moveTo>
                  <a:lnTo>
                    <a:pt x="5010305" y="0"/>
                  </a:lnTo>
                  <a:lnTo>
                    <a:pt x="5010305" y="741680"/>
                  </a:lnTo>
                  <a:lnTo>
                    <a:pt x="0" y="741680"/>
                  </a:lnTo>
                  <a:close/>
                </a:path>
              </a:pathLst>
            </a:custGeom>
            <a:solidFill>
              <a:srgbClr val="2D6982"/>
            </a:solidFill>
          </p:spPr>
        </p:sp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98013" y="7423784"/>
            <a:ext cx="79130" cy="79130"/>
          </a:xfrm>
          <a:prstGeom prst="rect">
            <a:avLst/>
          </a:prstGeom>
        </p:spPr>
      </p:pic>
      <p:sp>
        <p:nvSpPr>
          <p:cNvPr name="TextBox 22" id="22"/>
          <p:cNvSpPr txBox="true"/>
          <p:nvPr/>
        </p:nvSpPr>
        <p:spPr>
          <a:xfrm rot="0">
            <a:off x="881466" y="7391594"/>
            <a:ext cx="1052189" cy="143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20"/>
              </a:lnSpc>
            </a:pPr>
            <a:r>
              <a:rPr lang="en-US" sz="1000">
                <a:solidFill>
                  <a:srgbClr val="191716"/>
                </a:solidFill>
                <a:latin typeface="Oswald"/>
              </a:rPr>
              <a:t>2020 - Aujourd'hui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26523" y="7595693"/>
            <a:ext cx="1052189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191716"/>
                </a:solidFill>
                <a:latin typeface="Oswald Bold"/>
              </a:rPr>
              <a:t>Nom d'entreprise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24228" y="7376424"/>
            <a:ext cx="2057551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191716"/>
                </a:solidFill>
                <a:latin typeface="Oswald Bold"/>
              </a:rPr>
              <a:t> Titre du poste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24228" y="7568853"/>
            <a:ext cx="2057551" cy="611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191716"/>
                </a:solidFill>
                <a:latin typeface="Oswald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pic>
        <p:nvPicPr>
          <p:cNvPr name="Picture 26" id="26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98013" y="8356391"/>
            <a:ext cx="79130" cy="79130"/>
          </a:xfrm>
          <a:prstGeom prst="rect">
            <a:avLst/>
          </a:prstGeom>
        </p:spPr>
      </p:pic>
      <p:sp>
        <p:nvSpPr>
          <p:cNvPr name="TextBox 27" id="27"/>
          <p:cNvSpPr txBox="true"/>
          <p:nvPr/>
        </p:nvSpPr>
        <p:spPr>
          <a:xfrm rot="0">
            <a:off x="881466" y="8324201"/>
            <a:ext cx="1052189" cy="143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20"/>
              </a:lnSpc>
            </a:pPr>
            <a:r>
              <a:rPr lang="en-US" sz="1000">
                <a:solidFill>
                  <a:srgbClr val="191716"/>
                </a:solidFill>
                <a:latin typeface="Oswald"/>
              </a:rPr>
              <a:t>2015 - 2020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24228" y="8333726"/>
            <a:ext cx="2023057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191716"/>
                </a:solidFill>
                <a:latin typeface="Oswald Bold"/>
              </a:rPr>
              <a:t> </a:t>
            </a:r>
            <a:r>
              <a:rPr lang="en-US" sz="1100">
                <a:solidFill>
                  <a:srgbClr val="191716"/>
                </a:solidFill>
                <a:latin typeface="Oswald Bold"/>
              </a:rPr>
              <a:t>Titre du poste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824228" y="8544899"/>
            <a:ext cx="2047905" cy="543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20"/>
              </a:lnSpc>
            </a:pPr>
            <a:r>
              <a:rPr lang="en-US" sz="1000">
                <a:solidFill>
                  <a:srgbClr val="191716"/>
                </a:solidFill>
                <a:latin typeface="Oswald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756000" y="6627846"/>
            <a:ext cx="2689359" cy="529502"/>
            <a:chOff x="0" y="0"/>
            <a:chExt cx="5315105" cy="1046480"/>
          </a:xfrm>
        </p:grpSpPr>
        <p:sp>
          <p:nvSpPr>
            <p:cNvPr name="Freeform 31" id="31"/>
            <p:cNvSpPr/>
            <p:nvPr/>
          </p:nvSpPr>
          <p:spPr>
            <a:xfrm>
              <a:off x="304800" y="304800"/>
              <a:ext cx="5010305" cy="741680"/>
            </a:xfrm>
            <a:custGeom>
              <a:avLst/>
              <a:gdLst/>
              <a:ahLst/>
              <a:cxnLst/>
              <a:rect r="r" b="b" t="t" l="l"/>
              <a:pathLst>
                <a:path h="741680" w="5010305">
                  <a:moveTo>
                    <a:pt x="5010305" y="0"/>
                  </a:moveTo>
                  <a:lnTo>
                    <a:pt x="5010305" y="741680"/>
                  </a:lnTo>
                  <a:lnTo>
                    <a:pt x="0" y="741680"/>
                  </a:lnTo>
                  <a:lnTo>
                    <a:pt x="0" y="436880"/>
                  </a:lnTo>
                  <a:lnTo>
                    <a:pt x="4705505" y="436880"/>
                  </a:lnTo>
                  <a:lnTo>
                    <a:pt x="4705505" y="0"/>
                  </a:lnTo>
                  <a:close/>
                </a:path>
              </a:pathLst>
            </a:custGeom>
            <a:solidFill>
              <a:srgbClr val="191716"/>
            </a:solidFill>
          </p:spPr>
        </p:sp>
        <p:sp>
          <p:nvSpPr>
            <p:cNvPr name="Freeform 32" id="32"/>
            <p:cNvSpPr/>
            <p:nvPr/>
          </p:nvSpPr>
          <p:spPr>
            <a:xfrm>
              <a:off x="0" y="0"/>
              <a:ext cx="5010305" cy="741680"/>
            </a:xfrm>
            <a:custGeom>
              <a:avLst/>
              <a:gdLst/>
              <a:ahLst/>
              <a:cxnLst/>
              <a:rect r="r" b="b" t="t" l="l"/>
              <a:pathLst>
                <a:path h="741680" w="5010305">
                  <a:moveTo>
                    <a:pt x="0" y="0"/>
                  </a:moveTo>
                  <a:lnTo>
                    <a:pt x="5010305" y="0"/>
                  </a:lnTo>
                  <a:lnTo>
                    <a:pt x="5010305" y="741680"/>
                  </a:lnTo>
                  <a:lnTo>
                    <a:pt x="0" y="741680"/>
                  </a:lnTo>
                  <a:close/>
                </a:path>
              </a:pathLst>
            </a:custGeom>
            <a:solidFill>
              <a:srgbClr val="2D6982"/>
            </a:solid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4095348" y="6627846"/>
            <a:ext cx="2689359" cy="529502"/>
            <a:chOff x="0" y="0"/>
            <a:chExt cx="5315105" cy="1046480"/>
          </a:xfrm>
        </p:grpSpPr>
        <p:sp>
          <p:nvSpPr>
            <p:cNvPr name="Freeform 34" id="34"/>
            <p:cNvSpPr/>
            <p:nvPr/>
          </p:nvSpPr>
          <p:spPr>
            <a:xfrm>
              <a:off x="304800" y="304800"/>
              <a:ext cx="5010305" cy="741680"/>
            </a:xfrm>
            <a:custGeom>
              <a:avLst/>
              <a:gdLst/>
              <a:ahLst/>
              <a:cxnLst/>
              <a:rect r="r" b="b" t="t" l="l"/>
              <a:pathLst>
                <a:path h="741680" w="5010305">
                  <a:moveTo>
                    <a:pt x="5010305" y="0"/>
                  </a:moveTo>
                  <a:lnTo>
                    <a:pt x="5010305" y="741680"/>
                  </a:lnTo>
                  <a:lnTo>
                    <a:pt x="0" y="741680"/>
                  </a:lnTo>
                  <a:lnTo>
                    <a:pt x="0" y="436880"/>
                  </a:lnTo>
                  <a:lnTo>
                    <a:pt x="4705505" y="436880"/>
                  </a:lnTo>
                  <a:lnTo>
                    <a:pt x="4705505" y="0"/>
                  </a:lnTo>
                  <a:close/>
                </a:path>
              </a:pathLst>
            </a:custGeom>
            <a:solidFill>
              <a:srgbClr val="191716"/>
            </a:solidFill>
          </p:spPr>
        </p:sp>
        <p:sp>
          <p:nvSpPr>
            <p:cNvPr name="Freeform 35" id="35"/>
            <p:cNvSpPr/>
            <p:nvPr/>
          </p:nvSpPr>
          <p:spPr>
            <a:xfrm>
              <a:off x="0" y="0"/>
              <a:ext cx="5010305" cy="741680"/>
            </a:xfrm>
            <a:custGeom>
              <a:avLst/>
              <a:gdLst/>
              <a:ahLst/>
              <a:cxnLst/>
              <a:rect r="r" b="b" t="t" l="l"/>
              <a:pathLst>
                <a:path h="741680" w="5010305">
                  <a:moveTo>
                    <a:pt x="0" y="0"/>
                  </a:moveTo>
                  <a:lnTo>
                    <a:pt x="5010305" y="0"/>
                  </a:lnTo>
                  <a:lnTo>
                    <a:pt x="5010305" y="741680"/>
                  </a:lnTo>
                  <a:lnTo>
                    <a:pt x="0" y="741680"/>
                  </a:lnTo>
                  <a:close/>
                </a:path>
              </a:pathLst>
            </a:custGeom>
            <a:solidFill>
              <a:srgbClr val="2D6982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5692336" y="7411817"/>
            <a:ext cx="969903" cy="67893"/>
            <a:chOff x="0" y="0"/>
            <a:chExt cx="1293204" cy="90524"/>
          </a:xfrm>
        </p:grpSpPr>
        <p:grpSp>
          <p:nvGrpSpPr>
            <p:cNvPr name="Group 37" id="37"/>
            <p:cNvGrpSpPr>
              <a:grpSpLocks noChangeAspect="true"/>
            </p:cNvGrpSpPr>
            <p:nvPr/>
          </p:nvGrpSpPr>
          <p:grpSpPr>
            <a:xfrm rot="0">
              <a:off x="0" y="0"/>
              <a:ext cx="1293204" cy="90524"/>
              <a:chOff x="0" y="0"/>
              <a:chExt cx="1270000" cy="88900"/>
            </a:xfrm>
          </p:grpSpPr>
          <p:sp>
            <p:nvSpPr>
              <p:cNvPr name="Freeform 38" id="38"/>
              <p:cNvSpPr/>
              <p:nvPr/>
            </p:nvSpPr>
            <p:spPr>
              <a:xfrm>
                <a:off x="0" y="0"/>
                <a:ext cx="12700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91716"/>
              </a:solidFill>
            </p:spPr>
          </p:sp>
          <p:sp>
            <p:nvSpPr>
              <p:cNvPr name="Freeform 39" id="39"/>
              <p:cNvSpPr/>
              <p:nvPr/>
            </p:nvSpPr>
            <p:spPr>
              <a:xfrm>
                <a:off x="0" y="0"/>
                <a:ext cx="10160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016000">
                    <a:moveTo>
                      <a:pt x="0" y="0"/>
                    </a:moveTo>
                    <a:lnTo>
                      <a:pt x="1016000" y="0"/>
                    </a:lnTo>
                    <a:lnTo>
                      <a:pt x="10160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3989E"/>
              </a:solidFill>
            </p:spPr>
          </p:sp>
        </p:grpSp>
      </p:grpSp>
      <p:grpSp>
        <p:nvGrpSpPr>
          <p:cNvPr name="Group 40" id="40"/>
          <p:cNvGrpSpPr/>
          <p:nvPr/>
        </p:nvGrpSpPr>
        <p:grpSpPr>
          <a:xfrm rot="0">
            <a:off x="5692336" y="7692566"/>
            <a:ext cx="969903" cy="67893"/>
            <a:chOff x="0" y="0"/>
            <a:chExt cx="1293204" cy="90524"/>
          </a:xfrm>
        </p:grpSpPr>
        <p:grpSp>
          <p:nvGrpSpPr>
            <p:cNvPr name="Group 41" id="41"/>
            <p:cNvGrpSpPr>
              <a:grpSpLocks noChangeAspect="true"/>
            </p:cNvGrpSpPr>
            <p:nvPr/>
          </p:nvGrpSpPr>
          <p:grpSpPr>
            <a:xfrm rot="0">
              <a:off x="0" y="0"/>
              <a:ext cx="1293204" cy="90524"/>
              <a:chOff x="0" y="0"/>
              <a:chExt cx="1270000" cy="88900"/>
            </a:xfrm>
          </p:grpSpPr>
          <p:sp>
            <p:nvSpPr>
              <p:cNvPr name="Freeform 42" id="42"/>
              <p:cNvSpPr/>
              <p:nvPr/>
            </p:nvSpPr>
            <p:spPr>
              <a:xfrm>
                <a:off x="0" y="0"/>
                <a:ext cx="12700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91716"/>
              </a:solidFill>
            </p:spPr>
          </p:sp>
          <p:sp>
            <p:nvSpPr>
              <p:cNvPr name="Freeform 43" id="43"/>
              <p:cNvSpPr/>
              <p:nvPr/>
            </p:nvSpPr>
            <p:spPr>
              <a:xfrm>
                <a:off x="0" y="0"/>
                <a:ext cx="6096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609600">
                    <a:moveTo>
                      <a:pt x="0" y="0"/>
                    </a:moveTo>
                    <a:lnTo>
                      <a:pt x="609600" y="0"/>
                    </a:lnTo>
                    <a:lnTo>
                      <a:pt x="6096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3989E"/>
              </a:solidFill>
            </p:spPr>
          </p:sp>
        </p:grpSp>
      </p:grpSp>
      <p:grpSp>
        <p:nvGrpSpPr>
          <p:cNvPr name="Group 44" id="44"/>
          <p:cNvGrpSpPr/>
          <p:nvPr/>
        </p:nvGrpSpPr>
        <p:grpSpPr>
          <a:xfrm rot="0">
            <a:off x="5692336" y="8010862"/>
            <a:ext cx="969903" cy="67893"/>
            <a:chOff x="0" y="0"/>
            <a:chExt cx="1293204" cy="90524"/>
          </a:xfrm>
        </p:grpSpPr>
        <p:grpSp>
          <p:nvGrpSpPr>
            <p:cNvPr name="Group 45" id="45"/>
            <p:cNvGrpSpPr>
              <a:grpSpLocks noChangeAspect="true"/>
            </p:cNvGrpSpPr>
            <p:nvPr/>
          </p:nvGrpSpPr>
          <p:grpSpPr>
            <a:xfrm rot="0">
              <a:off x="0" y="0"/>
              <a:ext cx="1293204" cy="90524"/>
              <a:chOff x="0" y="0"/>
              <a:chExt cx="1270000" cy="88900"/>
            </a:xfrm>
          </p:grpSpPr>
          <p:sp>
            <p:nvSpPr>
              <p:cNvPr name="Freeform 46" id="46"/>
              <p:cNvSpPr/>
              <p:nvPr/>
            </p:nvSpPr>
            <p:spPr>
              <a:xfrm>
                <a:off x="0" y="0"/>
                <a:ext cx="12700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91716"/>
              </a:solidFill>
            </p:spPr>
          </p:sp>
          <p:sp>
            <p:nvSpPr>
              <p:cNvPr name="Freeform 47" id="47"/>
              <p:cNvSpPr/>
              <p:nvPr/>
            </p:nvSpPr>
            <p:spPr>
              <a:xfrm>
                <a:off x="0" y="0"/>
                <a:ext cx="11049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104900">
                    <a:moveTo>
                      <a:pt x="0" y="0"/>
                    </a:moveTo>
                    <a:lnTo>
                      <a:pt x="1104900" y="0"/>
                    </a:lnTo>
                    <a:lnTo>
                      <a:pt x="11049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3989E"/>
              </a:solidFill>
            </p:spPr>
          </p:sp>
        </p:grpSp>
      </p:grpSp>
      <p:grpSp>
        <p:nvGrpSpPr>
          <p:cNvPr name="Group 48" id="48"/>
          <p:cNvGrpSpPr/>
          <p:nvPr/>
        </p:nvGrpSpPr>
        <p:grpSpPr>
          <a:xfrm rot="0">
            <a:off x="5692336" y="8300583"/>
            <a:ext cx="969903" cy="67893"/>
            <a:chOff x="0" y="0"/>
            <a:chExt cx="1293204" cy="90524"/>
          </a:xfrm>
        </p:grpSpPr>
        <p:grpSp>
          <p:nvGrpSpPr>
            <p:cNvPr name="Group 49" id="49"/>
            <p:cNvGrpSpPr>
              <a:grpSpLocks noChangeAspect="true"/>
            </p:cNvGrpSpPr>
            <p:nvPr/>
          </p:nvGrpSpPr>
          <p:grpSpPr>
            <a:xfrm rot="0">
              <a:off x="0" y="0"/>
              <a:ext cx="1293204" cy="90524"/>
              <a:chOff x="0" y="0"/>
              <a:chExt cx="1270000" cy="88900"/>
            </a:xfrm>
          </p:grpSpPr>
          <p:sp>
            <p:nvSpPr>
              <p:cNvPr name="Freeform 50" id="50"/>
              <p:cNvSpPr/>
              <p:nvPr/>
            </p:nvSpPr>
            <p:spPr>
              <a:xfrm>
                <a:off x="0" y="0"/>
                <a:ext cx="12700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91716"/>
              </a:solidFill>
            </p:spPr>
          </p:sp>
          <p:sp>
            <p:nvSpPr>
              <p:cNvPr name="Freeform 51" id="51"/>
              <p:cNvSpPr/>
              <p:nvPr/>
            </p:nvSpPr>
            <p:spPr>
              <a:xfrm>
                <a:off x="0" y="0"/>
                <a:ext cx="6731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673100">
                    <a:moveTo>
                      <a:pt x="0" y="0"/>
                    </a:moveTo>
                    <a:lnTo>
                      <a:pt x="673100" y="0"/>
                    </a:lnTo>
                    <a:lnTo>
                      <a:pt x="6731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3989E"/>
              </a:solidFill>
            </p:spPr>
          </p:sp>
        </p:grpSp>
      </p:grpSp>
      <p:grpSp>
        <p:nvGrpSpPr>
          <p:cNvPr name="Group 52" id="52"/>
          <p:cNvGrpSpPr/>
          <p:nvPr/>
        </p:nvGrpSpPr>
        <p:grpSpPr>
          <a:xfrm rot="0">
            <a:off x="4110193" y="8780387"/>
            <a:ext cx="2689359" cy="529502"/>
            <a:chOff x="0" y="0"/>
            <a:chExt cx="5315105" cy="1046480"/>
          </a:xfrm>
        </p:grpSpPr>
        <p:sp>
          <p:nvSpPr>
            <p:cNvPr name="Freeform 53" id="53"/>
            <p:cNvSpPr/>
            <p:nvPr/>
          </p:nvSpPr>
          <p:spPr>
            <a:xfrm>
              <a:off x="304800" y="304800"/>
              <a:ext cx="5010305" cy="741680"/>
            </a:xfrm>
            <a:custGeom>
              <a:avLst/>
              <a:gdLst/>
              <a:ahLst/>
              <a:cxnLst/>
              <a:rect r="r" b="b" t="t" l="l"/>
              <a:pathLst>
                <a:path h="741680" w="5010305">
                  <a:moveTo>
                    <a:pt x="5010305" y="0"/>
                  </a:moveTo>
                  <a:lnTo>
                    <a:pt x="5010305" y="741680"/>
                  </a:lnTo>
                  <a:lnTo>
                    <a:pt x="0" y="741680"/>
                  </a:lnTo>
                  <a:lnTo>
                    <a:pt x="0" y="436880"/>
                  </a:lnTo>
                  <a:lnTo>
                    <a:pt x="4705505" y="436880"/>
                  </a:lnTo>
                  <a:lnTo>
                    <a:pt x="4705505" y="0"/>
                  </a:lnTo>
                  <a:close/>
                </a:path>
              </a:pathLst>
            </a:custGeom>
            <a:solidFill>
              <a:srgbClr val="191716"/>
            </a:solidFill>
          </p:spPr>
        </p:sp>
        <p:sp>
          <p:nvSpPr>
            <p:cNvPr name="Freeform 54" id="54"/>
            <p:cNvSpPr/>
            <p:nvPr/>
          </p:nvSpPr>
          <p:spPr>
            <a:xfrm>
              <a:off x="0" y="0"/>
              <a:ext cx="5010305" cy="741680"/>
            </a:xfrm>
            <a:custGeom>
              <a:avLst/>
              <a:gdLst/>
              <a:ahLst/>
              <a:cxnLst/>
              <a:rect r="r" b="b" t="t" l="l"/>
              <a:pathLst>
                <a:path h="741680" w="5010305">
                  <a:moveTo>
                    <a:pt x="0" y="0"/>
                  </a:moveTo>
                  <a:lnTo>
                    <a:pt x="5010305" y="0"/>
                  </a:lnTo>
                  <a:lnTo>
                    <a:pt x="5010305" y="741680"/>
                  </a:lnTo>
                  <a:lnTo>
                    <a:pt x="0" y="741680"/>
                  </a:lnTo>
                  <a:close/>
                </a:path>
              </a:pathLst>
            </a:custGeom>
            <a:solidFill>
              <a:srgbClr val="2D6982"/>
            </a:solidFill>
          </p:spPr>
        </p:sp>
      </p:grpSp>
      <p:grpSp>
        <p:nvGrpSpPr>
          <p:cNvPr name="Group 55" id="55"/>
          <p:cNvGrpSpPr/>
          <p:nvPr/>
        </p:nvGrpSpPr>
        <p:grpSpPr>
          <a:xfrm rot="0">
            <a:off x="5170838" y="9500390"/>
            <a:ext cx="637733" cy="318866"/>
            <a:chOff x="0" y="0"/>
            <a:chExt cx="850310" cy="425155"/>
          </a:xfrm>
        </p:grpSpPr>
        <p:sp>
          <p:nvSpPr>
            <p:cNvPr name="TextBox 56" id="56"/>
            <p:cNvSpPr txBox="true"/>
            <p:nvPr/>
          </p:nvSpPr>
          <p:spPr>
            <a:xfrm rot="0">
              <a:off x="261470" y="205461"/>
              <a:ext cx="327371" cy="2196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88"/>
                </a:lnSpc>
              </a:pPr>
              <a:r>
                <a:rPr lang="en-US" sz="992">
                  <a:solidFill>
                    <a:srgbClr val="000000"/>
                  </a:solidFill>
                  <a:latin typeface="Open Sans Light"/>
                </a:rPr>
                <a:t>89%</a:t>
              </a:r>
            </a:p>
          </p:txBody>
        </p:sp>
        <p:grpSp>
          <p:nvGrpSpPr>
            <p:cNvPr name="Group 57" id="57"/>
            <p:cNvGrpSpPr>
              <a:grpSpLocks noChangeAspect="true"/>
            </p:cNvGrpSpPr>
            <p:nvPr/>
          </p:nvGrpSpPr>
          <p:grpSpPr>
            <a:xfrm rot="0">
              <a:off x="0" y="0"/>
              <a:ext cx="850310" cy="425155"/>
              <a:chOff x="0" y="0"/>
              <a:chExt cx="2540000" cy="1270000"/>
            </a:xfrm>
          </p:grpSpPr>
          <p:sp>
            <p:nvSpPr>
              <p:cNvPr name="Freeform 58" id="58"/>
              <p:cNvSpPr/>
              <p:nvPr/>
            </p:nvSpPr>
            <p:spPr>
              <a:xfrm>
                <a:off x="0" y="5667"/>
                <a:ext cx="2540000" cy="1264333"/>
              </a:xfrm>
              <a:custGeom>
                <a:avLst/>
                <a:gdLst/>
                <a:ahLst/>
                <a:cxnLst/>
                <a:rect r="r" b="b" t="t" l="l"/>
                <a:pathLst>
                  <a:path h="1264333" w="2540000">
                    <a:moveTo>
                      <a:pt x="0" y="1264333"/>
                    </a:moveTo>
                    <a:cubicBezTo>
                      <a:pt x="3127" y="565148"/>
                      <a:pt x="570808" y="0"/>
                      <a:pt x="1270000" y="0"/>
                    </a:cubicBezTo>
                    <a:cubicBezTo>
                      <a:pt x="1969192" y="0"/>
                      <a:pt x="2536873" y="565148"/>
                      <a:pt x="2540000" y="1264333"/>
                    </a:cubicBezTo>
                    <a:lnTo>
                      <a:pt x="2032000" y="1264333"/>
                    </a:lnTo>
                    <a:cubicBezTo>
                      <a:pt x="2030124" y="844822"/>
                      <a:pt x="1689515" y="505733"/>
                      <a:pt x="1270000" y="505733"/>
                    </a:cubicBezTo>
                    <a:cubicBezTo>
                      <a:pt x="850485" y="505733"/>
                      <a:pt x="509876" y="844822"/>
                      <a:pt x="508000" y="1264333"/>
                    </a:cubicBezTo>
                    <a:close/>
                  </a:path>
                </a:pathLst>
              </a:custGeom>
              <a:solidFill>
                <a:srgbClr val="191716"/>
              </a:solidFill>
            </p:spPr>
          </p:sp>
          <p:sp>
            <p:nvSpPr>
              <p:cNvPr name="Freeform 59" id="59"/>
              <p:cNvSpPr/>
              <p:nvPr/>
            </p:nvSpPr>
            <p:spPr>
              <a:xfrm>
                <a:off x="0" y="-87196"/>
                <a:ext cx="2464919" cy="1357196"/>
              </a:xfrm>
              <a:custGeom>
                <a:avLst/>
                <a:gdLst/>
                <a:ahLst/>
                <a:cxnLst/>
                <a:rect r="r" b="b" t="t" l="l"/>
                <a:pathLst>
                  <a:path h="1357196" w="2464919">
                    <a:moveTo>
                      <a:pt x="0" y="1357196"/>
                    </a:moveTo>
                    <a:lnTo>
                      <a:pt x="0" y="1357196"/>
                    </a:lnTo>
                    <a:cubicBezTo>
                      <a:pt x="0" y="740036"/>
                      <a:pt x="443680" y="212215"/>
                      <a:pt x="1051650" y="106107"/>
                    </a:cubicBezTo>
                    <a:cubicBezTo>
                      <a:pt x="1659620" y="0"/>
                      <a:pt x="2255863" y="346325"/>
                      <a:pt x="2464919" y="926999"/>
                    </a:cubicBezTo>
                    <a:lnTo>
                      <a:pt x="1986951" y="1099078"/>
                    </a:lnTo>
                    <a:cubicBezTo>
                      <a:pt x="1861518" y="750673"/>
                      <a:pt x="1503772" y="542878"/>
                      <a:pt x="1138990" y="606543"/>
                    </a:cubicBezTo>
                    <a:cubicBezTo>
                      <a:pt x="774208" y="670207"/>
                      <a:pt x="508000" y="986900"/>
                      <a:pt x="508000" y="1357196"/>
                    </a:cubicBezTo>
                    <a:close/>
                  </a:path>
                </a:pathLst>
              </a:custGeom>
              <a:solidFill>
                <a:srgbClr val="03989E"/>
              </a:solidFill>
            </p:spPr>
          </p:sp>
        </p:grpSp>
      </p:grpSp>
      <p:grpSp>
        <p:nvGrpSpPr>
          <p:cNvPr name="Group 60" id="60"/>
          <p:cNvGrpSpPr/>
          <p:nvPr/>
        </p:nvGrpSpPr>
        <p:grpSpPr>
          <a:xfrm rot="0">
            <a:off x="6094228" y="9500390"/>
            <a:ext cx="637733" cy="318866"/>
            <a:chOff x="0" y="0"/>
            <a:chExt cx="850310" cy="425155"/>
          </a:xfrm>
        </p:grpSpPr>
        <p:sp>
          <p:nvSpPr>
            <p:cNvPr name="TextBox 61" id="61"/>
            <p:cNvSpPr txBox="true"/>
            <p:nvPr/>
          </p:nvSpPr>
          <p:spPr>
            <a:xfrm rot="0">
              <a:off x="213532" y="205461"/>
              <a:ext cx="423246" cy="2196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88"/>
                </a:lnSpc>
              </a:pPr>
              <a:r>
                <a:rPr lang="en-US" sz="992">
                  <a:solidFill>
                    <a:srgbClr val="000000"/>
                  </a:solidFill>
                  <a:latin typeface="Open Sans Light"/>
                </a:rPr>
                <a:t>100%</a:t>
              </a:r>
            </a:p>
          </p:txBody>
        </p:sp>
        <p:grpSp>
          <p:nvGrpSpPr>
            <p:cNvPr name="Group 62" id="62"/>
            <p:cNvGrpSpPr>
              <a:grpSpLocks noChangeAspect="true"/>
            </p:cNvGrpSpPr>
            <p:nvPr/>
          </p:nvGrpSpPr>
          <p:grpSpPr>
            <a:xfrm rot="0">
              <a:off x="0" y="0"/>
              <a:ext cx="850310" cy="425155"/>
              <a:chOff x="0" y="0"/>
              <a:chExt cx="2540000" cy="1270000"/>
            </a:xfrm>
          </p:grpSpPr>
          <p:sp>
            <p:nvSpPr>
              <p:cNvPr name="Freeform 63" id="63"/>
              <p:cNvSpPr/>
              <p:nvPr/>
            </p:nvSpPr>
            <p:spPr>
              <a:xfrm>
                <a:off x="0" y="5667"/>
                <a:ext cx="2540000" cy="1264333"/>
              </a:xfrm>
              <a:custGeom>
                <a:avLst/>
                <a:gdLst/>
                <a:ahLst/>
                <a:cxnLst/>
                <a:rect r="r" b="b" t="t" l="l"/>
                <a:pathLst>
                  <a:path h="1264333" w="2540000">
                    <a:moveTo>
                      <a:pt x="0" y="1264333"/>
                    </a:moveTo>
                    <a:cubicBezTo>
                      <a:pt x="3127" y="565148"/>
                      <a:pt x="570808" y="0"/>
                      <a:pt x="1270000" y="0"/>
                    </a:cubicBezTo>
                    <a:cubicBezTo>
                      <a:pt x="1969192" y="0"/>
                      <a:pt x="2536873" y="565148"/>
                      <a:pt x="2540000" y="1264333"/>
                    </a:cubicBezTo>
                    <a:lnTo>
                      <a:pt x="2032000" y="1264333"/>
                    </a:lnTo>
                    <a:cubicBezTo>
                      <a:pt x="2030124" y="844822"/>
                      <a:pt x="1689515" y="505733"/>
                      <a:pt x="1270000" y="505733"/>
                    </a:cubicBezTo>
                    <a:cubicBezTo>
                      <a:pt x="850485" y="505733"/>
                      <a:pt x="509876" y="844822"/>
                      <a:pt x="508000" y="1264333"/>
                    </a:cubicBezTo>
                    <a:close/>
                  </a:path>
                </a:pathLst>
              </a:custGeom>
              <a:solidFill>
                <a:srgbClr val="191716"/>
              </a:solidFill>
            </p:spPr>
          </p:sp>
          <p:sp>
            <p:nvSpPr>
              <p:cNvPr name="Freeform 64" id="64"/>
              <p:cNvSpPr/>
              <p:nvPr/>
            </p:nvSpPr>
            <p:spPr>
              <a:xfrm>
                <a:off x="0" y="5667"/>
                <a:ext cx="2540000" cy="1264333"/>
              </a:xfrm>
              <a:custGeom>
                <a:avLst/>
                <a:gdLst/>
                <a:ahLst/>
                <a:cxnLst/>
                <a:rect r="r" b="b" t="t" l="l"/>
                <a:pathLst>
                  <a:path h="1264333" w="2540000">
                    <a:moveTo>
                      <a:pt x="0" y="1264333"/>
                    </a:moveTo>
                    <a:cubicBezTo>
                      <a:pt x="3127" y="565148"/>
                      <a:pt x="570808" y="0"/>
                      <a:pt x="1270000" y="0"/>
                    </a:cubicBezTo>
                    <a:cubicBezTo>
                      <a:pt x="1969192" y="0"/>
                      <a:pt x="2536873" y="565148"/>
                      <a:pt x="2540000" y="1264333"/>
                    </a:cubicBezTo>
                    <a:lnTo>
                      <a:pt x="2032000" y="1264333"/>
                    </a:lnTo>
                    <a:cubicBezTo>
                      <a:pt x="2030124" y="844822"/>
                      <a:pt x="1689515" y="505733"/>
                      <a:pt x="1270000" y="505733"/>
                    </a:cubicBezTo>
                    <a:cubicBezTo>
                      <a:pt x="850485" y="505733"/>
                      <a:pt x="509876" y="844822"/>
                      <a:pt x="508000" y="1264333"/>
                    </a:cubicBezTo>
                    <a:close/>
                  </a:path>
                </a:pathLst>
              </a:custGeom>
              <a:solidFill>
                <a:srgbClr val="03989E"/>
              </a:solidFill>
            </p:spPr>
          </p:sp>
        </p:grpSp>
      </p:grpSp>
      <p:grpSp>
        <p:nvGrpSpPr>
          <p:cNvPr name="Group 65" id="65"/>
          <p:cNvGrpSpPr/>
          <p:nvPr/>
        </p:nvGrpSpPr>
        <p:grpSpPr>
          <a:xfrm rot="0">
            <a:off x="4247449" y="9500390"/>
            <a:ext cx="637733" cy="318866"/>
            <a:chOff x="0" y="0"/>
            <a:chExt cx="850310" cy="425155"/>
          </a:xfrm>
        </p:grpSpPr>
        <p:sp>
          <p:nvSpPr>
            <p:cNvPr name="TextBox 66" id="66"/>
            <p:cNvSpPr txBox="true"/>
            <p:nvPr/>
          </p:nvSpPr>
          <p:spPr>
            <a:xfrm rot="0">
              <a:off x="261470" y="205461"/>
              <a:ext cx="327371" cy="2196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88"/>
                </a:lnSpc>
              </a:pPr>
              <a:r>
                <a:rPr lang="en-US" sz="992">
                  <a:solidFill>
                    <a:srgbClr val="000000"/>
                  </a:solidFill>
                  <a:latin typeface="Open Sans Light"/>
                </a:rPr>
                <a:t>95%</a:t>
              </a:r>
            </a:p>
          </p:txBody>
        </p:sp>
        <p:grpSp>
          <p:nvGrpSpPr>
            <p:cNvPr name="Group 67" id="67"/>
            <p:cNvGrpSpPr>
              <a:grpSpLocks noChangeAspect="true"/>
            </p:cNvGrpSpPr>
            <p:nvPr/>
          </p:nvGrpSpPr>
          <p:grpSpPr>
            <a:xfrm rot="0">
              <a:off x="0" y="0"/>
              <a:ext cx="850310" cy="425155"/>
              <a:chOff x="0" y="0"/>
              <a:chExt cx="2540000" cy="1270000"/>
            </a:xfrm>
          </p:grpSpPr>
          <p:sp>
            <p:nvSpPr>
              <p:cNvPr name="Freeform 68" id="68"/>
              <p:cNvSpPr/>
              <p:nvPr/>
            </p:nvSpPr>
            <p:spPr>
              <a:xfrm>
                <a:off x="0" y="5667"/>
                <a:ext cx="2540000" cy="1264333"/>
              </a:xfrm>
              <a:custGeom>
                <a:avLst/>
                <a:gdLst/>
                <a:ahLst/>
                <a:cxnLst/>
                <a:rect r="r" b="b" t="t" l="l"/>
                <a:pathLst>
                  <a:path h="1264333" w="2540000">
                    <a:moveTo>
                      <a:pt x="0" y="1264333"/>
                    </a:moveTo>
                    <a:cubicBezTo>
                      <a:pt x="3127" y="565148"/>
                      <a:pt x="570808" y="0"/>
                      <a:pt x="1270000" y="0"/>
                    </a:cubicBezTo>
                    <a:cubicBezTo>
                      <a:pt x="1969192" y="0"/>
                      <a:pt x="2536873" y="565148"/>
                      <a:pt x="2540000" y="1264333"/>
                    </a:cubicBezTo>
                    <a:lnTo>
                      <a:pt x="2032000" y="1264333"/>
                    </a:lnTo>
                    <a:cubicBezTo>
                      <a:pt x="2030124" y="844822"/>
                      <a:pt x="1689515" y="505733"/>
                      <a:pt x="1270000" y="505733"/>
                    </a:cubicBezTo>
                    <a:cubicBezTo>
                      <a:pt x="850485" y="505733"/>
                      <a:pt x="509876" y="844822"/>
                      <a:pt x="508000" y="1264333"/>
                    </a:cubicBezTo>
                    <a:close/>
                  </a:path>
                </a:pathLst>
              </a:custGeom>
              <a:solidFill>
                <a:srgbClr val="191716"/>
              </a:solidFill>
            </p:spPr>
          </p:sp>
          <p:sp>
            <p:nvSpPr>
              <p:cNvPr name="Freeform 69" id="69"/>
              <p:cNvSpPr/>
              <p:nvPr/>
            </p:nvSpPr>
            <p:spPr>
              <a:xfrm>
                <a:off x="0" y="-48084"/>
                <a:ext cx="2524364" cy="1318084"/>
              </a:xfrm>
              <a:custGeom>
                <a:avLst/>
                <a:gdLst/>
                <a:ahLst/>
                <a:cxnLst/>
                <a:rect r="r" b="b" t="t" l="l"/>
                <a:pathLst>
                  <a:path h="1318084" w="2524364">
                    <a:moveTo>
                      <a:pt x="0" y="1318084"/>
                    </a:moveTo>
                    <a:cubicBezTo>
                      <a:pt x="0" y="655326"/>
                      <a:pt x="509642" y="103999"/>
                      <a:pt x="1170357" y="51999"/>
                    </a:cubicBezTo>
                    <a:cubicBezTo>
                      <a:pt x="1831072" y="0"/>
                      <a:pt x="2420686" y="464814"/>
                      <a:pt x="2524364" y="1119412"/>
                    </a:cubicBezTo>
                    <a:lnTo>
                      <a:pt x="2022619" y="1198881"/>
                    </a:lnTo>
                    <a:cubicBezTo>
                      <a:pt x="1960412" y="806122"/>
                      <a:pt x="1606643" y="527233"/>
                      <a:pt x="1210214" y="558432"/>
                    </a:cubicBezTo>
                    <a:cubicBezTo>
                      <a:pt x="813785" y="589632"/>
                      <a:pt x="508000" y="920429"/>
                      <a:pt x="508000" y="1318084"/>
                    </a:cubicBezTo>
                    <a:close/>
                  </a:path>
                </a:pathLst>
              </a:custGeom>
              <a:solidFill>
                <a:srgbClr val="03989E"/>
              </a:solidFill>
            </p:spPr>
          </p:sp>
        </p:grpSp>
      </p:grpSp>
      <p:pic>
        <p:nvPicPr>
          <p:cNvPr name="Picture 70" id="70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30529" t="0" r="9889" b="0"/>
          <a:stretch>
            <a:fillRect/>
          </a:stretch>
        </p:blipFill>
        <p:spPr>
          <a:xfrm flipH="false" flipV="false" rot="-5400000">
            <a:off x="7004697" y="2530227"/>
            <a:ext cx="1801745" cy="1654953"/>
          </a:xfrm>
          <a:prstGeom prst="rect">
            <a:avLst/>
          </a:prstGeom>
        </p:spPr>
      </p:pic>
      <p:sp>
        <p:nvSpPr>
          <p:cNvPr name="TextBox 71" id="71"/>
          <p:cNvSpPr txBox="true"/>
          <p:nvPr/>
        </p:nvSpPr>
        <p:spPr>
          <a:xfrm rot="0">
            <a:off x="4095348" y="679800"/>
            <a:ext cx="2820745" cy="696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755"/>
              </a:lnSpc>
              <a:spcBef>
                <a:spcPct val="0"/>
              </a:spcBef>
            </a:pPr>
            <a:r>
              <a:rPr lang="en-US" sz="4110" spc="559">
                <a:solidFill>
                  <a:srgbClr val="000000"/>
                </a:solidFill>
                <a:latin typeface="Oswald Bold"/>
              </a:rPr>
              <a:t>PRÈNOM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4095348" y="1229288"/>
            <a:ext cx="2820745" cy="696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755"/>
              </a:lnSpc>
              <a:spcBef>
                <a:spcPct val="0"/>
              </a:spcBef>
            </a:pPr>
            <a:r>
              <a:rPr lang="en-US" sz="4110" spc="559">
                <a:solidFill>
                  <a:srgbClr val="000000"/>
                </a:solidFill>
                <a:latin typeface="Oswald"/>
              </a:rPr>
              <a:t>NOM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4162843" y="2131781"/>
            <a:ext cx="2636710" cy="280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79"/>
              </a:lnSpc>
              <a:spcBef>
                <a:spcPct val="0"/>
              </a:spcBef>
            </a:pPr>
            <a:r>
              <a:rPr lang="en-US" sz="1699" spc="231">
                <a:solidFill>
                  <a:srgbClr val="000000"/>
                </a:solidFill>
                <a:latin typeface="Oswald"/>
              </a:rPr>
              <a:t>Titre du poste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4432181" y="2774552"/>
            <a:ext cx="2371819" cy="154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191716"/>
                </a:solidFill>
                <a:latin typeface="Oswald Bold"/>
              </a:rPr>
              <a:t>+123-456-7890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4432181" y="3150058"/>
            <a:ext cx="2371819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191716"/>
                </a:solidFill>
                <a:latin typeface="Oswald Bold"/>
              </a:rPr>
              <a:t>email@emailpro.com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4432181" y="3599042"/>
            <a:ext cx="2371819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191716"/>
                </a:solidFill>
                <a:latin typeface="Oswald Bold"/>
              </a:rPr>
              <a:t>123 Votre adresse , Ville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756000" y="5079688"/>
            <a:ext cx="2810079" cy="124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2"/>
              </a:lnSpc>
            </a:pPr>
            <a:r>
              <a:rPr lang="en-US" sz="1100" spc="96">
                <a:solidFill>
                  <a:srgbClr val="191716"/>
                </a:solidFill>
                <a:latin typeface="Oswald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4281105" y="5081788"/>
            <a:ext cx="2513248" cy="154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1"/>
              </a:lnSpc>
            </a:pPr>
            <a:r>
              <a:rPr lang="en-US" sz="1099">
                <a:solidFill>
                  <a:srgbClr val="191716"/>
                </a:solidFill>
                <a:latin typeface="Oswald"/>
              </a:rPr>
              <a:t>2013 - 2015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4281105" y="5258069"/>
            <a:ext cx="2513248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1"/>
              </a:lnSpc>
            </a:pPr>
            <a:r>
              <a:rPr lang="en-US" sz="1099">
                <a:solidFill>
                  <a:srgbClr val="191716"/>
                </a:solidFill>
                <a:latin typeface="Oswald Bold"/>
              </a:rPr>
              <a:t>Titre de la formation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4281105" y="5434349"/>
            <a:ext cx="2513248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1"/>
              </a:lnSpc>
            </a:pPr>
            <a:r>
              <a:rPr lang="en-US" sz="1099">
                <a:solidFill>
                  <a:srgbClr val="191716"/>
                </a:solidFill>
                <a:latin typeface="Oswald"/>
              </a:rPr>
              <a:t>Université, Ville</a:t>
            </a:r>
            <a:r>
              <a:rPr lang="en-US" sz="1099">
                <a:solidFill>
                  <a:srgbClr val="191716"/>
                </a:solidFill>
                <a:latin typeface="Oswald"/>
              </a:rPr>
              <a:t> 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4281105" y="5691075"/>
            <a:ext cx="2513248" cy="154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1"/>
              </a:lnSpc>
            </a:pPr>
            <a:r>
              <a:rPr lang="en-US" sz="1099">
                <a:solidFill>
                  <a:srgbClr val="191716"/>
                </a:solidFill>
                <a:latin typeface="Oswald"/>
              </a:rPr>
              <a:t>2008 - 2012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4281105" y="5865287"/>
            <a:ext cx="2513248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1"/>
              </a:lnSpc>
            </a:pPr>
            <a:r>
              <a:rPr lang="en-US" sz="1099">
                <a:solidFill>
                  <a:srgbClr val="191716"/>
                </a:solidFill>
                <a:latin typeface="Oswald Bold"/>
              </a:rPr>
              <a:t>Titre de la formation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4281105" y="6039499"/>
            <a:ext cx="2513248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1"/>
              </a:lnSpc>
            </a:pPr>
            <a:r>
              <a:rPr lang="en-US" sz="1099">
                <a:solidFill>
                  <a:srgbClr val="191716"/>
                </a:solidFill>
                <a:latin typeface="Oswald"/>
              </a:rPr>
              <a:t>Université, Ville</a:t>
            </a:r>
            <a:r>
              <a:rPr lang="en-US" sz="1099">
                <a:solidFill>
                  <a:srgbClr val="191716"/>
                </a:solidFill>
                <a:latin typeface="Oswald"/>
              </a:rPr>
              <a:t> 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4277046" y="4473898"/>
            <a:ext cx="2289146" cy="215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500" spc="187">
                <a:solidFill>
                  <a:srgbClr val="FFFFFF"/>
                </a:solidFill>
                <a:latin typeface="Oswald"/>
              </a:rPr>
              <a:t>EDUCATION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954678" y="4473898"/>
            <a:ext cx="2185531" cy="215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500" spc="187">
                <a:solidFill>
                  <a:srgbClr val="FFFFFF"/>
                </a:solidFill>
                <a:latin typeface="Oswald"/>
              </a:rPr>
              <a:t>PROFIL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954678" y="6723009"/>
            <a:ext cx="2185531" cy="215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500" spc="187">
                <a:solidFill>
                  <a:srgbClr val="FFFFFF"/>
                </a:solidFill>
                <a:latin typeface="Oswald"/>
              </a:rPr>
              <a:t>EXPERIENCE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4267400" y="6730370"/>
            <a:ext cx="2289146" cy="215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500" spc="187">
                <a:solidFill>
                  <a:srgbClr val="FFFFFF"/>
                </a:solidFill>
                <a:latin typeface="Oswald"/>
              </a:rPr>
              <a:t>COMPÉTENCES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4432181" y="7354682"/>
            <a:ext cx="912244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222222"/>
                </a:solidFill>
                <a:latin typeface="Oswald Bold"/>
              </a:rPr>
              <a:t>Compétence 1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4432181" y="7644953"/>
            <a:ext cx="912244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222222"/>
                </a:solidFill>
                <a:latin typeface="Oswald Bold"/>
              </a:rPr>
              <a:t>Compétence 2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4432181" y="7972771"/>
            <a:ext cx="912244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222222"/>
                </a:solidFill>
                <a:latin typeface="Oswald Bold"/>
              </a:rPr>
              <a:t>Compétence 3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4432181" y="8272015"/>
            <a:ext cx="912244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222222"/>
                </a:solidFill>
                <a:latin typeface="Oswald Bold"/>
              </a:rPr>
              <a:t>Compétence 4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4282245" y="8882911"/>
            <a:ext cx="2289146" cy="215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500" spc="187">
                <a:solidFill>
                  <a:srgbClr val="FFFFFF"/>
                </a:solidFill>
                <a:latin typeface="Oswald"/>
              </a:rPr>
              <a:t>LANGUES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5033583" y="9887740"/>
            <a:ext cx="912244" cy="143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1000">
                <a:solidFill>
                  <a:srgbClr val="222222"/>
                </a:solidFill>
                <a:latin typeface="Oswald Bold"/>
              </a:rPr>
              <a:t>Anglais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5956972" y="9887740"/>
            <a:ext cx="912244" cy="143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1000">
                <a:solidFill>
                  <a:srgbClr val="222222"/>
                </a:solidFill>
                <a:latin typeface="Oswald Bold"/>
              </a:rPr>
              <a:t>Arabe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4110193" y="9887740"/>
            <a:ext cx="912244" cy="143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1000">
                <a:solidFill>
                  <a:srgbClr val="222222"/>
                </a:solidFill>
                <a:latin typeface="Oswald Bold"/>
              </a:rPr>
              <a:t>Français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737577" y="8577473"/>
            <a:ext cx="1052189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191716"/>
                </a:solidFill>
                <a:latin typeface="Oswald Bold"/>
              </a:rPr>
              <a:t>Nom d'entreprise</a:t>
            </a:r>
          </a:p>
        </p:txBody>
      </p:sp>
      <p:pic>
        <p:nvPicPr>
          <p:cNvPr name="Picture 97" id="97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26523" y="9301525"/>
            <a:ext cx="79130" cy="79130"/>
          </a:xfrm>
          <a:prstGeom prst="rect">
            <a:avLst/>
          </a:prstGeom>
        </p:spPr>
      </p:pic>
      <p:sp>
        <p:nvSpPr>
          <p:cNvPr name="TextBox 98" id="98"/>
          <p:cNvSpPr txBox="true"/>
          <p:nvPr/>
        </p:nvSpPr>
        <p:spPr>
          <a:xfrm rot="0">
            <a:off x="909976" y="9269335"/>
            <a:ext cx="1052189" cy="143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20"/>
              </a:lnSpc>
            </a:pPr>
            <a:r>
              <a:rPr lang="en-US" sz="1000">
                <a:solidFill>
                  <a:srgbClr val="191716"/>
                </a:solidFill>
                <a:latin typeface="Oswald"/>
              </a:rPr>
              <a:t>2015 - 2020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1852738" y="9278860"/>
            <a:ext cx="2023057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191716"/>
                </a:solidFill>
                <a:latin typeface="Oswald Bold"/>
              </a:rPr>
              <a:t> </a:t>
            </a:r>
            <a:r>
              <a:rPr lang="en-US" sz="1100">
                <a:solidFill>
                  <a:srgbClr val="191716"/>
                </a:solidFill>
                <a:latin typeface="Oswald Bold"/>
              </a:rPr>
              <a:t>Titre du poste</a:t>
            </a:r>
          </a:p>
        </p:txBody>
      </p:sp>
      <p:sp>
        <p:nvSpPr>
          <p:cNvPr name="TextBox 100" id="100"/>
          <p:cNvSpPr txBox="true"/>
          <p:nvPr/>
        </p:nvSpPr>
        <p:spPr>
          <a:xfrm rot="0">
            <a:off x="1852738" y="9490032"/>
            <a:ext cx="2047905" cy="543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20"/>
              </a:lnSpc>
            </a:pPr>
            <a:r>
              <a:rPr lang="en-US" sz="1000">
                <a:solidFill>
                  <a:srgbClr val="191716"/>
                </a:solidFill>
                <a:latin typeface="Oswald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101" id="101"/>
          <p:cNvSpPr txBox="true"/>
          <p:nvPr/>
        </p:nvSpPr>
        <p:spPr>
          <a:xfrm rot="0">
            <a:off x="766087" y="9522606"/>
            <a:ext cx="1052189" cy="15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32"/>
              </a:lnSpc>
            </a:pPr>
            <a:r>
              <a:rPr lang="en-US" sz="1100">
                <a:solidFill>
                  <a:srgbClr val="191716"/>
                </a:solidFill>
                <a:latin typeface="Oswald Bold"/>
              </a:rPr>
              <a:t>Nom d'entreprise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 modern 2 formations</dc:title>
  <dc:creator>Soukaina warach; WARACH</dc:creator>
  <cp:revision>1</cp:revision>
  <dcterms:created xsi:type="dcterms:W3CDTF">2006-08-16T00:00:00Z</dcterms:created>
  <dcterms:modified xsi:type="dcterms:W3CDTF">2011-08-01T06:04:30Z</dcterms:modified>
  <dc:identifier>DAFFW4HxHcQ</dc:identifier>
</cp:coreProperties>
</file>